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82" r:id="rId9"/>
    <p:sldId id="283" r:id="rId10"/>
    <p:sldId id="262" r:id="rId11"/>
    <p:sldId id="263" r:id="rId12"/>
    <p:sldId id="264" r:id="rId13"/>
    <p:sldId id="265" r:id="rId14"/>
    <p:sldId id="284" r:id="rId15"/>
    <p:sldId id="267" r:id="rId16"/>
    <p:sldId id="285" r:id="rId17"/>
    <p:sldId id="266" r:id="rId18"/>
    <p:sldId id="286" r:id="rId19"/>
    <p:sldId id="287" r:id="rId20"/>
    <p:sldId id="288" r:id="rId21"/>
    <p:sldId id="268" r:id="rId22"/>
    <p:sldId id="289" r:id="rId23"/>
    <p:sldId id="290" r:id="rId24"/>
    <p:sldId id="292" r:id="rId25"/>
    <p:sldId id="293" r:id="rId26"/>
    <p:sldId id="294" r:id="rId27"/>
    <p:sldId id="295" r:id="rId28"/>
    <p:sldId id="279" r:id="rId29"/>
    <p:sldId id="296" r:id="rId30"/>
    <p:sldId id="269" r:id="rId31"/>
    <p:sldId id="270" r:id="rId32"/>
    <p:sldId id="271" r:id="rId33"/>
    <p:sldId id="297" r:id="rId34"/>
    <p:sldId id="272" r:id="rId35"/>
    <p:sldId id="298" r:id="rId36"/>
    <p:sldId id="273" r:id="rId37"/>
    <p:sldId id="274" r:id="rId38"/>
    <p:sldId id="275" r:id="rId39"/>
    <p:sldId id="276" r:id="rId40"/>
    <p:sldId id="277" r:id="rId41"/>
    <p:sldId id="278" r:id="rId42"/>
    <p:sldId id="280" r:id="rId43"/>
    <p:sldId id="29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75BBB-8BF8-4210-A6F0-7AB38EF2769A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E9D9D-144C-47B4-A913-1F3DBBDEA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E9D9D-144C-47B4-A913-1F3DBBDEA9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73AEAB-AB91-462A-8590-AC29543883D6}" type="datetimeFigureOut">
              <a:rPr lang="en-US" smtClean="0"/>
              <a:pPr/>
              <a:t>3/24/2012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3D9919-6122-4C3E-94A1-4351207C5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819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North Africa and The Middle East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400800"/>
            <a:ext cx="9144000" cy="457200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By Parth, Leo, Abdul, Ahmed, </a:t>
            </a:r>
            <a:r>
              <a:rPr lang="en-US" sz="2000" i="1" dirty="0" err="1" smtClean="0"/>
              <a:t>Junhee</a:t>
            </a:r>
            <a:r>
              <a:rPr lang="en-US" sz="2000" i="1" dirty="0" smtClean="0"/>
              <a:t>, Yerin, Sophia</a:t>
            </a:r>
            <a:endParaRPr lang="en-US" sz="2000" i="1" dirty="0"/>
          </a:p>
        </p:txBody>
      </p:sp>
      <p:pic>
        <p:nvPicPr>
          <p:cNvPr id="4" name="Picture 3" descr="05_isra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62400"/>
            <a:ext cx="4572000" cy="2514600"/>
          </a:xfrm>
          <a:prstGeom prst="rect">
            <a:avLst/>
          </a:prstGeom>
        </p:spPr>
      </p:pic>
      <p:pic>
        <p:nvPicPr>
          <p:cNvPr id="5" name="Picture 4" descr="636906-cbeb71cee3af6428222c7c2e65cd6d1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85801"/>
            <a:ext cx="4572000" cy="3276600"/>
          </a:xfrm>
          <a:prstGeom prst="rect">
            <a:avLst/>
          </a:prstGeom>
        </p:spPr>
      </p:pic>
      <p:pic>
        <p:nvPicPr>
          <p:cNvPr id="6" name="Picture 5" descr="46389754-istanbu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685800"/>
            <a:ext cx="4572000" cy="57912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0" y="6477000"/>
            <a:ext cx="9144000" cy="381000"/>
          </a:xfrm>
          <a:prstGeom prst="roundRect">
            <a:avLst/>
          </a:prstGeom>
          <a:blipFill dpi="0" rotWithShape="1">
            <a:blip r:embed="rId6" cstate="print">
              <a:alphaModFix amt="15000"/>
            </a:blip>
            <a:srcRect/>
            <a:tile tx="0" ty="0" sx="100000" sy="100000" flip="none" algn="tl"/>
          </a:blip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of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Belief in gods</a:t>
            </a:r>
          </a:p>
          <a:p>
            <a:r>
              <a:rPr lang="en-US" sz="2400" dirty="0" smtClean="0"/>
              <a:t>Human-animal figure</a:t>
            </a:r>
          </a:p>
          <a:p>
            <a:r>
              <a:rPr lang="en-US" sz="2400" dirty="0" smtClean="0"/>
              <a:t>Afterlife belief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Sumerians</a:t>
            </a:r>
          </a:p>
          <a:p>
            <a:r>
              <a:rPr lang="en-US" sz="2400" dirty="0" smtClean="0"/>
              <a:t>Tigris, Euphrates rivers</a:t>
            </a:r>
          </a:p>
          <a:p>
            <a:r>
              <a:rPr lang="en-US" sz="2400" dirty="0" smtClean="0"/>
              <a:t>Long distance trade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and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Ziggurats-god sacrifices	</a:t>
            </a:r>
          </a:p>
          <a:p>
            <a:r>
              <a:rPr lang="en-US" sz="2400" dirty="0" smtClean="0"/>
              <a:t>Science/geometry advancements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Muslim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Muhammad</a:t>
            </a:r>
          </a:p>
          <a:p>
            <a:r>
              <a:rPr lang="en-US" sz="2400" dirty="0" smtClean="0"/>
              <a:t>Islam</a:t>
            </a:r>
          </a:p>
          <a:p>
            <a:r>
              <a:rPr lang="en-US" sz="2400" dirty="0" smtClean="0"/>
              <a:t>Hijrah</a:t>
            </a:r>
          </a:p>
          <a:p>
            <a:r>
              <a:rPr lang="en-US" sz="2400" dirty="0" smtClean="0"/>
              <a:t>Quran </a:t>
            </a:r>
          </a:p>
          <a:p>
            <a:r>
              <a:rPr lang="en-US" sz="2400" dirty="0" smtClean="0"/>
              <a:t>Hadith</a:t>
            </a:r>
          </a:p>
          <a:p>
            <a:r>
              <a:rPr lang="en-US" sz="2400" dirty="0" err="1" smtClean="0"/>
              <a:t>Shriah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Muslim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Mecca, Medina, Jerusalem</a:t>
            </a:r>
          </a:p>
          <a:p>
            <a:r>
              <a:rPr lang="en-US" dirty="0" smtClean="0"/>
              <a:t>People of the Book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   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Islam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200" dirty="0" smtClean="0">
                <a:solidFill>
                  <a:schemeClr val="tx2"/>
                </a:solidFill>
              </a:rPr>
              <a:t>means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Submission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Muhammad Last Prophet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Caliphate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i="1" dirty="0" smtClean="0"/>
              <a:t>Faith</a:t>
            </a:r>
            <a:r>
              <a:rPr lang="en-US" b="1" dirty="0" smtClean="0"/>
              <a:t> </a:t>
            </a:r>
            <a:endParaRPr lang="en-US" dirty="0" smtClean="0"/>
          </a:p>
          <a:p>
            <a:pPr lvl="0"/>
            <a:r>
              <a:rPr lang="en-US" b="1" i="1" dirty="0" smtClean="0"/>
              <a:t>Prayer</a:t>
            </a:r>
            <a:endParaRPr lang="en-US" dirty="0" smtClean="0"/>
          </a:p>
          <a:p>
            <a:pPr lvl="0"/>
            <a:r>
              <a:rPr lang="en-US" b="1" i="1" dirty="0" smtClean="0"/>
              <a:t>Fasting</a:t>
            </a:r>
            <a:endParaRPr lang="en-US" dirty="0" smtClean="0"/>
          </a:p>
          <a:p>
            <a:pPr lvl="0"/>
            <a:r>
              <a:rPr lang="en-US" b="1" i="1" dirty="0" smtClean="0"/>
              <a:t>Alms-giving</a:t>
            </a:r>
            <a:endParaRPr lang="en-US" dirty="0" smtClean="0"/>
          </a:p>
          <a:p>
            <a:pPr lvl="0"/>
            <a:r>
              <a:rPr lang="en-US" b="1" dirty="0" smtClean="0"/>
              <a:t>Hajj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Umayyad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Umayyad dominated </a:t>
            </a:r>
            <a:r>
              <a:rPr lang="en-US" sz="2400" dirty="0" err="1" smtClean="0"/>
              <a:t>islamic</a:t>
            </a:r>
            <a:r>
              <a:rPr lang="en-US" sz="2400" dirty="0" smtClean="0"/>
              <a:t> empire</a:t>
            </a:r>
          </a:p>
          <a:p>
            <a:r>
              <a:rPr lang="en-US" sz="2400" dirty="0" smtClean="0"/>
              <a:t>Ali assassinated</a:t>
            </a:r>
          </a:p>
          <a:p>
            <a:r>
              <a:rPr lang="en-US" sz="2400" dirty="0" smtClean="0"/>
              <a:t>Damascus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 Arabic ethnicity</a:t>
            </a:r>
          </a:p>
          <a:p>
            <a:r>
              <a:rPr lang="en-US" dirty="0" smtClean="0"/>
              <a:t>Jew/Christian respect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luxurious living for rulers</a:t>
            </a:r>
          </a:p>
          <a:p>
            <a:pPr>
              <a:buNone/>
            </a:pPr>
            <a:r>
              <a:rPr lang="en-US" dirty="0" smtClean="0"/>
              <a:t>=&gt;cause riots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Egypt and 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Civilized</a:t>
            </a:r>
          </a:p>
          <a:p>
            <a:r>
              <a:rPr lang="en-US" sz="2000" dirty="0" smtClean="0"/>
              <a:t>Complex Trade </a:t>
            </a:r>
          </a:p>
          <a:p>
            <a:r>
              <a:rPr lang="en-US" sz="2000" dirty="0" smtClean="0"/>
              <a:t>Polytheistic</a:t>
            </a:r>
          </a:p>
          <a:p>
            <a:r>
              <a:rPr lang="en-US" sz="2000" dirty="0" smtClean="0"/>
              <a:t>Theocracy</a:t>
            </a:r>
          </a:p>
          <a:p>
            <a:r>
              <a:rPr lang="en-US" sz="2000" dirty="0" smtClean="0"/>
              <a:t>Cultural Diffusion</a:t>
            </a: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Overthrow Umayyad</a:t>
            </a:r>
          </a:p>
          <a:p>
            <a:r>
              <a:rPr lang="en-US" dirty="0" smtClean="0"/>
              <a:t>One member escaped</a:t>
            </a:r>
          </a:p>
          <a:p>
            <a:r>
              <a:rPr lang="en-US" dirty="0" smtClean="0"/>
              <a:t>=&gt;</a:t>
            </a:r>
            <a:r>
              <a:rPr lang="en-US" dirty="0" err="1" smtClean="0"/>
              <a:t>Cordorba</a:t>
            </a:r>
            <a:r>
              <a:rPr lang="en-US" dirty="0" smtClean="0"/>
              <a:t> Caliphate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Abbasid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Supported by </a:t>
            </a:r>
            <a:r>
              <a:rPr lang="en-US" dirty="0" err="1" smtClean="0"/>
              <a:t>Shi’ites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Grants equality (Islam converts)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Islamic converts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Education/career advancements</a:t>
            </a:r>
          </a:p>
          <a:p>
            <a:r>
              <a:rPr lang="en-US" dirty="0" smtClean="0"/>
              <a:t>Heightened trades</a:t>
            </a:r>
          </a:p>
          <a:p>
            <a:r>
              <a:rPr lang="en-US" dirty="0" smtClean="0"/>
              <a:t>Diversified </a:t>
            </a:r>
            <a:r>
              <a:rPr lang="en-US" dirty="0" err="1" smtClean="0"/>
              <a:t>learnings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Indian system of </a:t>
            </a:r>
            <a:r>
              <a:rPr lang="en-US" dirty="0" smtClean="0"/>
              <a:t>numbers</a:t>
            </a:r>
            <a:endParaRPr lang="en-US" dirty="0" smtClean="0"/>
          </a:p>
          <a:p>
            <a:pPr lvl="0"/>
            <a:r>
              <a:rPr lang="en-US" dirty="0" smtClean="0"/>
              <a:t>Refined mathematics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Astrolabe</a:t>
            </a:r>
          </a:p>
          <a:p>
            <a:r>
              <a:rPr lang="en-US" dirty="0" smtClean="0"/>
              <a:t>Astronomy-map of the stars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 surgery</a:t>
            </a:r>
          </a:p>
          <a:p>
            <a:r>
              <a:rPr lang="en-US" dirty="0" smtClean="0"/>
              <a:t>Human anatomy</a:t>
            </a:r>
          </a:p>
          <a:p>
            <a:r>
              <a:rPr lang="en-US" dirty="0" smtClean="0"/>
              <a:t>Muslim cartography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Urban centers</a:t>
            </a:r>
          </a:p>
          <a:p>
            <a:r>
              <a:rPr lang="en-US" dirty="0" smtClean="0"/>
              <a:t>Advanced learning institutions</a:t>
            </a:r>
          </a:p>
          <a:p>
            <a:r>
              <a:rPr lang="en-US" dirty="0" smtClean="0"/>
              <a:t>Arabesques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architectural styles</a:t>
            </a:r>
          </a:p>
          <a:p>
            <a:r>
              <a:rPr lang="en-US" dirty="0" smtClean="0"/>
              <a:t>Minarets</a:t>
            </a:r>
          </a:p>
          <a:p>
            <a:r>
              <a:rPr lang="en-US" dirty="0" smtClean="0"/>
              <a:t>Mosques</a:t>
            </a:r>
          </a:p>
          <a:p>
            <a:r>
              <a:rPr lang="en-US" dirty="0" smtClean="0"/>
              <a:t>Literature</a:t>
            </a:r>
          </a:p>
          <a:p>
            <a:r>
              <a:rPr lang="en-US" dirty="0" smtClean="0"/>
              <a:t>Sufis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b="1" dirty="0" err="1" smtClean="0"/>
              <a:t>Europe:extreme</a:t>
            </a:r>
            <a:r>
              <a:rPr lang="en-US" sz="2400" b="1" dirty="0" smtClean="0"/>
              <a:t> isolation</a:t>
            </a:r>
          </a:p>
          <a:p>
            <a:r>
              <a:rPr lang="en-US" sz="2400" b="1" dirty="0" smtClean="0"/>
              <a:t>Free holy land</a:t>
            </a:r>
          </a:p>
          <a:p>
            <a:r>
              <a:rPr lang="en-US" sz="2400" b="1" dirty="0" smtClean="0"/>
              <a:t>-&gt;failed</a:t>
            </a:r>
            <a:endParaRPr lang="en-US" sz="24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crusades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-Increase trade between </a:t>
            </a:r>
            <a:r>
              <a:rPr lang="en-US" dirty="0" err="1" smtClean="0"/>
              <a:t>europe</a:t>
            </a:r>
            <a:r>
              <a:rPr lang="en-US" dirty="0" smtClean="0"/>
              <a:t> &amp; middle east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Nile river</a:t>
            </a:r>
          </a:p>
          <a:p>
            <a:r>
              <a:rPr lang="en-US" sz="2400" dirty="0" smtClean="0"/>
              <a:t>Agricultural society</a:t>
            </a:r>
          </a:p>
          <a:p>
            <a:r>
              <a:rPr lang="en-US" sz="2400" dirty="0" smtClean="0"/>
              <a:t>Crop surplus</a:t>
            </a:r>
          </a:p>
          <a:p>
            <a:r>
              <a:rPr lang="en-US" sz="2400" dirty="0" smtClean="0"/>
              <a:t>Specialization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North Africa and The Middle East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400" dirty="0" smtClean="0"/>
              <a:t>North Africa and The Middle East is composed of :</a:t>
            </a:r>
          </a:p>
          <a:p>
            <a:r>
              <a:rPr lang="en-US" sz="2400" dirty="0" smtClean="0"/>
              <a:t>Bahrain</a:t>
            </a:r>
          </a:p>
          <a:p>
            <a:r>
              <a:rPr lang="en-US" sz="2400" dirty="0" smtClean="0"/>
              <a:t>Saudi Arabia</a:t>
            </a:r>
          </a:p>
          <a:p>
            <a:r>
              <a:rPr lang="en-US" sz="2400" dirty="0" smtClean="0"/>
              <a:t>Turkey</a:t>
            </a:r>
          </a:p>
          <a:p>
            <a:r>
              <a:rPr lang="en-US" sz="2400" dirty="0" smtClean="0"/>
              <a:t>Oman</a:t>
            </a:r>
          </a:p>
          <a:p>
            <a:r>
              <a:rPr lang="en-US" sz="2400" dirty="0" smtClean="0"/>
              <a:t>Qatar</a:t>
            </a:r>
          </a:p>
          <a:p>
            <a:r>
              <a:rPr lang="en-US" sz="2400" dirty="0" smtClean="0"/>
              <a:t>UAE</a:t>
            </a:r>
          </a:p>
          <a:p>
            <a:r>
              <a:rPr lang="en-US" sz="2400" dirty="0" smtClean="0"/>
              <a:t>Yemen</a:t>
            </a:r>
          </a:p>
          <a:p>
            <a:r>
              <a:rPr lang="en-US" sz="2400" dirty="0" smtClean="0"/>
              <a:t>Gaza Strip</a:t>
            </a:r>
          </a:p>
          <a:p>
            <a:r>
              <a:rPr lang="en-US" sz="2400" dirty="0" smtClean="0"/>
              <a:t>Iraq</a:t>
            </a:r>
          </a:p>
          <a:p>
            <a:r>
              <a:rPr lang="en-US" sz="2400" dirty="0" smtClean="0"/>
              <a:t>Israel</a:t>
            </a:r>
          </a:p>
          <a:p>
            <a:r>
              <a:rPr lang="en-US" sz="2400" dirty="0" smtClean="0"/>
              <a:t>Jordan</a:t>
            </a:r>
          </a:p>
          <a:p>
            <a:r>
              <a:rPr lang="en-US" sz="2400" dirty="0" smtClean="0"/>
              <a:t>Lebanon</a:t>
            </a:r>
          </a:p>
          <a:p>
            <a:r>
              <a:rPr lang="en-US" sz="2400" dirty="0" smtClean="0"/>
              <a:t>Syria</a:t>
            </a:r>
          </a:p>
          <a:p>
            <a:r>
              <a:rPr lang="en-US" sz="2400" dirty="0" smtClean="0"/>
              <a:t>West Bank</a:t>
            </a:r>
          </a:p>
          <a:p>
            <a:r>
              <a:rPr lang="en-US" sz="2400" dirty="0" smtClean="0"/>
              <a:t>Iran</a:t>
            </a:r>
          </a:p>
          <a:p>
            <a:r>
              <a:rPr lang="en-US" sz="2400" dirty="0" smtClean="0"/>
              <a:t>Cyprus</a:t>
            </a:r>
          </a:p>
          <a:p>
            <a:r>
              <a:rPr lang="en-US" sz="2400" dirty="0" smtClean="0"/>
              <a:t>Egypt</a:t>
            </a:r>
          </a:p>
          <a:p>
            <a:r>
              <a:rPr lang="en-US" sz="2400" dirty="0" smtClean="0"/>
              <a:t>Libya</a:t>
            </a:r>
          </a:p>
          <a:p>
            <a:r>
              <a:rPr lang="en-US" sz="2400" dirty="0" smtClean="0"/>
              <a:t>Tunisia</a:t>
            </a:r>
          </a:p>
          <a:p>
            <a:r>
              <a:rPr lang="en-US" sz="2400" dirty="0" smtClean="0"/>
              <a:t>Morocco</a:t>
            </a:r>
          </a:p>
          <a:p>
            <a:r>
              <a:rPr lang="en-US" sz="2400" dirty="0" smtClean="0"/>
              <a:t>Algeria </a:t>
            </a:r>
            <a:endParaRPr lang="en-US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Arabic language</a:t>
            </a:r>
          </a:p>
          <a:p>
            <a:r>
              <a:rPr lang="en-US" sz="2400" dirty="0" smtClean="0"/>
              <a:t>Islamic followers</a:t>
            </a:r>
          </a:p>
          <a:p>
            <a:r>
              <a:rPr lang="en-US" sz="2400" dirty="0" smtClean="0"/>
              <a:t>Middle east-</a:t>
            </a:r>
            <a:r>
              <a:rPr lang="en-US" sz="2400" dirty="0" err="1" smtClean="0"/>
              <a:t>diversed</a:t>
            </a:r>
            <a:endParaRPr lang="en-US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Israel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Judaism</a:t>
            </a:r>
          </a:p>
          <a:p>
            <a:r>
              <a:rPr lang="en-US" sz="2400" dirty="0" smtClean="0"/>
              <a:t>Christianity</a:t>
            </a:r>
          </a:p>
          <a:p>
            <a:r>
              <a:rPr lang="en-US" sz="2400" dirty="0" smtClean="0"/>
              <a:t>Muslim’s religious center</a:t>
            </a:r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Mistreated,killed</a:t>
            </a:r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Reconquista</a:t>
            </a:r>
            <a:r>
              <a:rPr lang="en-US" dirty="0" smtClean="0"/>
              <a:t>, </a:t>
            </a:r>
            <a:r>
              <a:rPr lang="en-US" dirty="0" err="1" smtClean="0"/>
              <a:t>antisemitism,holocaust</a:t>
            </a:r>
            <a:r>
              <a:rPr lang="en-US" dirty="0" smtClean="0"/>
              <a:t>,…</a:t>
            </a:r>
          </a:p>
          <a:p>
            <a:r>
              <a:rPr lang="en-US" dirty="0" smtClean="0"/>
              <a:t>Europe’s intellectuals.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Israel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Middle east-colony of British</a:t>
            </a:r>
          </a:p>
          <a:p>
            <a:r>
              <a:rPr lang="en-US" sz="2400" dirty="0" smtClean="0"/>
              <a:t>-&gt;</a:t>
            </a:r>
            <a:r>
              <a:rPr lang="en-US" sz="2400" dirty="0" err="1" smtClean="0"/>
              <a:t>Isreal</a:t>
            </a:r>
            <a:r>
              <a:rPr lang="en-US" sz="2400" dirty="0" smtClean="0"/>
              <a:t> formed</a:t>
            </a:r>
            <a:endParaRPr lang="en-US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Israel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Wars between </a:t>
            </a:r>
            <a:r>
              <a:rPr lang="en-US" dirty="0" err="1" smtClean="0"/>
              <a:t>muslims</a:t>
            </a:r>
            <a:r>
              <a:rPr lang="en-US" dirty="0" smtClean="0"/>
              <a:t> &amp; </a:t>
            </a:r>
            <a:r>
              <a:rPr lang="en-US" dirty="0" err="1" smtClean="0"/>
              <a:t>palestinians</a:t>
            </a:r>
            <a:endParaRPr lang="en-US" dirty="0" smtClean="0"/>
          </a:p>
          <a:p>
            <a:r>
              <a:rPr lang="en-US" dirty="0" smtClean="0"/>
              <a:t>UN’s protection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Iranians and Afghanis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60 million people</a:t>
            </a:r>
            <a:endParaRPr lang="en-US" sz="2400" dirty="0" smtClean="0"/>
          </a:p>
          <a:p>
            <a:r>
              <a:rPr lang="en-US" sz="2400" dirty="0" smtClean="0"/>
              <a:t>Afghanistan-ethnic group diversity</a:t>
            </a:r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Turks and </a:t>
            </a:r>
            <a:r>
              <a:rPr lang="en-US" dirty="0" err="1" smtClean="0"/>
              <a:t>Cyproits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Nomads-&gt;formed Ottoman empire</a:t>
            </a:r>
          </a:p>
          <a:p>
            <a:r>
              <a:rPr lang="en-US" sz="2400" dirty="0" smtClean="0"/>
              <a:t>Cypriots-Cyrus inhabitants.</a:t>
            </a:r>
            <a:endParaRPr lang="en-US" sz="2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Armenians and Kurds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Genocide</a:t>
            </a:r>
          </a:p>
          <a:p>
            <a:r>
              <a:rPr lang="en-US" sz="2400" dirty="0" smtClean="0"/>
              <a:t>-&gt;1 million Armenians died</a:t>
            </a:r>
          </a:p>
          <a:p>
            <a:r>
              <a:rPr lang="en-US" sz="2400" dirty="0" smtClean="0"/>
              <a:t>Kurds</a:t>
            </a:r>
          </a:p>
          <a:p>
            <a:r>
              <a:rPr lang="en-US" sz="2400" dirty="0" smtClean="0"/>
              <a:t>Saddam </a:t>
            </a:r>
            <a:r>
              <a:rPr lang="en-US" sz="2400" dirty="0" err="1" smtClean="0"/>
              <a:t>Hussem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Nile,Tigris,Euphrates</a:t>
            </a:r>
            <a:endParaRPr lang="en-US" sz="2400" dirty="0" smtClean="0"/>
          </a:p>
          <a:p>
            <a:r>
              <a:rPr lang="en-US" sz="2400" dirty="0" smtClean="0"/>
              <a:t>Suez Cana</a:t>
            </a:r>
          </a:p>
          <a:p>
            <a:r>
              <a:rPr lang="en-US" sz="2400" dirty="0" smtClean="0"/>
              <a:t>Oasis-&gt;water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History of </a:t>
            </a:r>
            <a:r>
              <a:rPr lang="en-US" dirty="0" err="1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Old ,Middle ,New Kingdom</a:t>
            </a:r>
          </a:p>
          <a:p>
            <a:r>
              <a:rPr lang="en-US" sz="2400" b="1" dirty="0" err="1" smtClean="0"/>
              <a:t>Narmer</a:t>
            </a:r>
            <a:endParaRPr lang="en-US" sz="2400" b="1" dirty="0" smtClean="0"/>
          </a:p>
          <a:p>
            <a:r>
              <a:rPr lang="en-US" sz="2400" b="1" dirty="0" smtClean="0"/>
              <a:t>Pharaoh</a:t>
            </a:r>
          </a:p>
          <a:p>
            <a:r>
              <a:rPr lang="en-US" sz="2400" b="1" dirty="0" smtClean="0"/>
              <a:t>Pyramids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and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&gt;</a:t>
            </a:r>
            <a:r>
              <a:rPr lang="en-US" sz="2400" dirty="0" smtClean="0"/>
              <a:t>50 million people</a:t>
            </a:r>
          </a:p>
          <a:p>
            <a:r>
              <a:rPr lang="en-US" sz="2400" dirty="0" smtClean="0"/>
              <a:t>Persian Gulf-most populated</a:t>
            </a:r>
            <a:endParaRPr lang="en-US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Before oil discovery-&gt;underdeveloped</a:t>
            </a:r>
          </a:p>
          <a:p>
            <a:r>
              <a:rPr lang="en-US" sz="2400" dirty="0" smtClean="0"/>
              <a:t>After-&gt;industrialization/Modernization</a:t>
            </a:r>
            <a:endParaRPr lang="en-US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-&gt;Strong love for ones nation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 in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Cause: formation </a:t>
            </a:r>
            <a:r>
              <a:rPr lang="en-US" smtClean="0"/>
              <a:t>of Israel &amp; Suez Canal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History of </a:t>
            </a:r>
            <a:r>
              <a:rPr lang="en-US" dirty="0" err="1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Hykos</a:t>
            </a:r>
            <a:r>
              <a:rPr lang="en-US" sz="2400" dirty="0" smtClean="0"/>
              <a:t> Middle kingdom</a:t>
            </a:r>
          </a:p>
          <a:p>
            <a:pPr>
              <a:buNone/>
            </a:pPr>
            <a:r>
              <a:rPr lang="en-US" sz="2400" dirty="0" smtClean="0"/>
              <a:t>New kingdom</a:t>
            </a:r>
          </a:p>
          <a:p>
            <a:pPr>
              <a:buNone/>
            </a:pPr>
            <a:r>
              <a:rPr lang="en-US" sz="2400" dirty="0" smtClean="0"/>
              <a:t>Bronze weapons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of the Egyptian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Empire’s contribution:</a:t>
            </a:r>
          </a:p>
          <a:p>
            <a:r>
              <a:rPr lang="en-US" sz="2400" dirty="0" smtClean="0"/>
              <a:t>Anatomy</a:t>
            </a:r>
          </a:p>
          <a:p>
            <a:r>
              <a:rPr lang="en-US" sz="2400" dirty="0" smtClean="0"/>
              <a:t>Astronomy</a:t>
            </a:r>
          </a:p>
          <a:p>
            <a:r>
              <a:rPr lang="en-US" sz="2400" dirty="0" smtClean="0"/>
              <a:t>Geometry</a:t>
            </a:r>
          </a:p>
          <a:p>
            <a:r>
              <a:rPr lang="en-US" sz="2400" dirty="0" smtClean="0"/>
              <a:t>Writing</a:t>
            </a:r>
          </a:p>
          <a:p>
            <a:r>
              <a:rPr lang="en-US" sz="2400" dirty="0" smtClean="0"/>
              <a:t>Religion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stars/planets</a:t>
            </a:r>
          </a:p>
          <a:p>
            <a:r>
              <a:rPr lang="en-US" dirty="0" smtClean="0"/>
              <a:t>First 365 day calendar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Surgery</a:t>
            </a:r>
          </a:p>
          <a:p>
            <a:r>
              <a:rPr lang="en-US" dirty="0" err="1" smtClean="0"/>
              <a:t>Brain:control</a:t>
            </a:r>
            <a:r>
              <a:rPr lang="en-US" dirty="0" smtClean="0"/>
              <a:t> blood flow</a:t>
            </a:r>
          </a:p>
          <a:p>
            <a:r>
              <a:rPr lang="en-US" dirty="0" smtClean="0"/>
              <a:t>Heart’s thoughts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Pyramids: architectural wonders</a:t>
            </a:r>
          </a:p>
          <a:p>
            <a:r>
              <a:rPr lang="en-US" dirty="0" smtClean="0"/>
              <a:t>Hieroglyphics</a:t>
            </a:r>
          </a:p>
          <a:p>
            <a:r>
              <a:rPr lang="en-US" dirty="0" smtClean="0"/>
              <a:t>Paper from papyrus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8723</TotalTime>
  <Words>427</Words>
  <Application>Microsoft Office PowerPoint</Application>
  <PresentationFormat>On-screen Show (4:3)</PresentationFormat>
  <Paragraphs>176</Paragraphs>
  <Slides>43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Trek</vt:lpstr>
      <vt:lpstr>North Africa and The Middle East</vt:lpstr>
      <vt:lpstr>Introduction to Egypt and Mesopotamia</vt:lpstr>
      <vt:lpstr>Egypt</vt:lpstr>
      <vt:lpstr>Political History of egypt</vt:lpstr>
      <vt:lpstr>Political History of egypt</vt:lpstr>
      <vt:lpstr>Achievements of the Egyptian</vt:lpstr>
      <vt:lpstr>Slide 7</vt:lpstr>
      <vt:lpstr>Slide 8</vt:lpstr>
      <vt:lpstr>Slide 9</vt:lpstr>
      <vt:lpstr>Religion of Egypt</vt:lpstr>
      <vt:lpstr>Mesopotamia</vt:lpstr>
      <vt:lpstr>Religion and Achievements</vt:lpstr>
      <vt:lpstr>The Muslim World</vt:lpstr>
      <vt:lpstr>The Muslim World</vt:lpstr>
      <vt:lpstr>Islam Teaching</vt:lpstr>
      <vt:lpstr>5 Pillars of Islam</vt:lpstr>
      <vt:lpstr>The Umayyad</vt:lpstr>
      <vt:lpstr>Slide 18</vt:lpstr>
      <vt:lpstr>Slide 19</vt:lpstr>
      <vt:lpstr>Slide 20</vt:lpstr>
      <vt:lpstr>The Abbasid</vt:lpstr>
      <vt:lpstr>Islamic converts</vt:lpstr>
      <vt:lpstr>Slide 23</vt:lpstr>
      <vt:lpstr>Slide 24</vt:lpstr>
      <vt:lpstr>Slide 25</vt:lpstr>
      <vt:lpstr>Slide 26</vt:lpstr>
      <vt:lpstr>Slide 27</vt:lpstr>
      <vt:lpstr>The Crusades</vt:lpstr>
      <vt:lpstr>The crusades</vt:lpstr>
      <vt:lpstr>North Africa and The Middle East Today</vt:lpstr>
      <vt:lpstr>Arabs</vt:lpstr>
      <vt:lpstr>The History of Israel </vt:lpstr>
      <vt:lpstr>Jews</vt:lpstr>
      <vt:lpstr>The History of Israel </vt:lpstr>
      <vt:lpstr>Israel</vt:lpstr>
      <vt:lpstr>Iranians and Afghanis</vt:lpstr>
      <vt:lpstr>Turks and Cyproits</vt:lpstr>
      <vt:lpstr>Armenians and Kurds</vt:lpstr>
      <vt:lpstr>Water and Population</vt:lpstr>
      <vt:lpstr>Water and Population</vt:lpstr>
      <vt:lpstr>Urbanization</vt:lpstr>
      <vt:lpstr>Nationalism</vt:lpstr>
      <vt:lpstr>Nationalism in Middle east</vt:lpstr>
    </vt:vector>
  </TitlesOfParts>
  <Company>Area 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Africa and The Middle East</dc:title>
  <dc:creator>hp</dc:creator>
  <cp:lastModifiedBy>takeashit</cp:lastModifiedBy>
  <cp:revision>26</cp:revision>
  <dcterms:created xsi:type="dcterms:W3CDTF">2012-03-12T06:55:57Z</dcterms:created>
  <dcterms:modified xsi:type="dcterms:W3CDTF">2012-03-23T18:29:41Z</dcterms:modified>
</cp:coreProperties>
</file>